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363" r:id="rId64"/>
    <p:sldId id="365" r:id="rId65"/>
    <p:sldId id="367" r:id="rId66"/>
    <p:sldId id="368" r:id="rId67"/>
    <p:sldId id="369" r:id="rId68"/>
    <p:sldId id="281" r:id="rId69"/>
    <p:sldId id="273" r:id="rId70"/>
    <p:sldId id="38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7"/>
    <p:restoredTop sz="94586"/>
  </p:normalViewPr>
  <p:slideViewPr>
    <p:cSldViewPr snapToGrid="0" snapToObjects="1">
      <p:cViewPr varScale="1">
        <p:scale>
          <a:sx n="89" d="100"/>
          <a:sy n="89"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samples.dj4e.com/gview/cat/1" TargetMode="External"/><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a:t>
            </a:r>
            <a:r>
              <a:rPr lang="en-US" altLang="x-none" dirty="0" smtClean="0"/>
              <a:t>templates</a:t>
            </a:r>
            <a:endParaRPr lang="en-US" altLang="x-none" dirty="0" smtClean="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2745</TotalTime>
  <Words>4173</Words>
  <Application>Microsoft Macintosh PowerPoint</Application>
  <PresentationFormat>Widescreen</PresentationFormat>
  <Paragraphs>847</Paragraphs>
  <Slides>70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70</vt:i4>
      </vt:variant>
    </vt:vector>
  </HeadingPairs>
  <TitlesOfParts>
    <vt:vector size="84" baseType="lpstr">
      <vt:lpstr>Arial</vt: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186</cp:revision>
  <dcterms:created xsi:type="dcterms:W3CDTF">2019-01-19T02:12:54Z</dcterms:created>
  <dcterms:modified xsi:type="dcterms:W3CDTF">2020-01-20T05:39:06Z</dcterms:modified>
</cp:coreProperties>
</file>